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6"/>
  </p:notesMasterIdLst>
  <p:sldIdLst>
    <p:sldId id="256" r:id="rId3"/>
    <p:sldId id="257" r:id="rId4"/>
    <p:sldId id="258" r:id="rId5"/>
  </p:sldIdLst>
  <p:sldSz cx="9144000" cy="5143500" type="screen16x9"/>
  <p:notesSz cx="6858000" cy="9144000"/>
  <p:embeddedFontLst>
    <p:embeddedFont>
      <p:font typeface="Fredoka One" panose="02000000000000000000" pitchFamily="2" charset="0"/>
      <p:regular r:id="rId7"/>
    </p:embeddedFont>
    <p:embeddedFont>
      <p:font typeface="Nunito"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8"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k, Anne A" userId="bcb50a79-abd5-46a5-9ac3-dc13c8ffaac9" providerId="ADAL" clId="{92DBAE08-15BC-44FB-A83E-3CC6D4A37146}"/>
    <pc:docChg chg="custSel modSld">
      <pc:chgData name="Monk, Anne A" userId="bcb50a79-abd5-46a5-9ac3-dc13c8ffaac9" providerId="ADAL" clId="{92DBAE08-15BC-44FB-A83E-3CC6D4A37146}" dt="2025-08-15T20:59:59.723" v="75" actId="13244"/>
      <pc:docMkLst>
        <pc:docMk/>
      </pc:docMkLst>
      <pc:sldChg chg="delSp mod">
        <pc:chgData name="Monk, Anne A" userId="bcb50a79-abd5-46a5-9ac3-dc13c8ffaac9" providerId="ADAL" clId="{92DBAE08-15BC-44FB-A83E-3CC6D4A37146}" dt="2025-08-15T20:56:39.012" v="17" actId="478"/>
        <pc:sldMkLst>
          <pc:docMk/>
          <pc:sldMk cId="0" sldId="256"/>
        </pc:sldMkLst>
        <pc:spChg chg="del">
          <ac:chgData name="Monk, Anne A" userId="bcb50a79-abd5-46a5-9ac3-dc13c8ffaac9" providerId="ADAL" clId="{92DBAE08-15BC-44FB-A83E-3CC6D4A37146}" dt="2025-08-15T20:56:39.012" v="17" actId="478"/>
          <ac:spMkLst>
            <pc:docMk/>
            <pc:sldMk cId="0" sldId="256"/>
            <ac:spMk id="100" creationId="{00000000-0000-0000-0000-000000000000}"/>
          </ac:spMkLst>
        </pc:spChg>
      </pc:sldChg>
      <pc:sldChg chg="delSp modSp mod">
        <pc:chgData name="Monk, Anne A" userId="bcb50a79-abd5-46a5-9ac3-dc13c8ffaac9" providerId="ADAL" clId="{92DBAE08-15BC-44FB-A83E-3CC6D4A37146}" dt="2025-08-15T20:59:59.723" v="75" actId="13244"/>
        <pc:sldMkLst>
          <pc:docMk/>
          <pc:sldMk cId="0" sldId="257"/>
        </pc:sldMkLst>
        <pc:spChg chg="del">
          <ac:chgData name="Monk, Anne A" userId="bcb50a79-abd5-46a5-9ac3-dc13c8ffaac9" providerId="ADAL" clId="{92DBAE08-15BC-44FB-A83E-3CC6D4A37146}" dt="2025-08-15T20:55:29.412" v="4" actId="478"/>
          <ac:spMkLst>
            <pc:docMk/>
            <pc:sldMk cId="0" sldId="257"/>
            <ac:spMk id="107" creationId="{00000000-0000-0000-0000-000000000000}"/>
          </ac:spMkLst>
        </pc:spChg>
        <pc:spChg chg="mod">
          <ac:chgData name="Monk, Anne A" userId="bcb50a79-abd5-46a5-9ac3-dc13c8ffaac9" providerId="ADAL" clId="{92DBAE08-15BC-44FB-A83E-3CC6D4A37146}" dt="2025-08-15T20:58:42.500" v="62" actId="20577"/>
          <ac:spMkLst>
            <pc:docMk/>
            <pc:sldMk cId="0" sldId="257"/>
            <ac:spMk id="108" creationId="{00000000-0000-0000-0000-000000000000}"/>
          </ac:spMkLst>
        </pc:spChg>
        <pc:spChg chg="mod">
          <ac:chgData name="Monk, Anne A" userId="bcb50a79-abd5-46a5-9ac3-dc13c8ffaac9" providerId="ADAL" clId="{92DBAE08-15BC-44FB-A83E-3CC6D4A37146}" dt="2025-08-15T20:58:46.936" v="63" actId="1076"/>
          <ac:spMkLst>
            <pc:docMk/>
            <pc:sldMk cId="0" sldId="257"/>
            <ac:spMk id="109" creationId="{00000000-0000-0000-0000-000000000000}"/>
          </ac:spMkLst>
        </pc:spChg>
        <pc:spChg chg="mod">
          <ac:chgData name="Monk, Anne A" userId="bcb50a79-abd5-46a5-9ac3-dc13c8ffaac9" providerId="ADAL" clId="{92DBAE08-15BC-44FB-A83E-3CC6D4A37146}" dt="2025-08-15T20:58:51.696" v="64" actId="1076"/>
          <ac:spMkLst>
            <pc:docMk/>
            <pc:sldMk cId="0" sldId="257"/>
            <ac:spMk id="110" creationId="{00000000-0000-0000-0000-000000000000}"/>
          </ac:spMkLst>
        </pc:spChg>
        <pc:spChg chg="mod">
          <ac:chgData name="Monk, Anne A" userId="bcb50a79-abd5-46a5-9ac3-dc13c8ffaac9" providerId="ADAL" clId="{92DBAE08-15BC-44FB-A83E-3CC6D4A37146}" dt="2025-08-15T20:59:44.458" v="74" actId="1076"/>
          <ac:spMkLst>
            <pc:docMk/>
            <pc:sldMk cId="0" sldId="257"/>
            <ac:spMk id="111" creationId="{00000000-0000-0000-0000-000000000000}"/>
          </ac:spMkLst>
        </pc:spChg>
        <pc:spChg chg="mod">
          <ac:chgData name="Monk, Anne A" userId="bcb50a79-abd5-46a5-9ac3-dc13c8ffaac9" providerId="ADAL" clId="{92DBAE08-15BC-44FB-A83E-3CC6D4A37146}" dt="2025-08-15T20:59:31.089" v="72" actId="1076"/>
          <ac:spMkLst>
            <pc:docMk/>
            <pc:sldMk cId="0" sldId="257"/>
            <ac:spMk id="112" creationId="{00000000-0000-0000-0000-000000000000}"/>
          </ac:spMkLst>
        </pc:spChg>
        <pc:spChg chg="mod">
          <ac:chgData name="Monk, Anne A" userId="bcb50a79-abd5-46a5-9ac3-dc13c8ffaac9" providerId="ADAL" clId="{92DBAE08-15BC-44FB-A83E-3CC6D4A37146}" dt="2025-08-15T20:59:40.780" v="73" actId="1076"/>
          <ac:spMkLst>
            <pc:docMk/>
            <pc:sldMk cId="0" sldId="257"/>
            <ac:spMk id="113" creationId="{00000000-0000-0000-0000-000000000000}"/>
          </ac:spMkLst>
        </pc:spChg>
        <pc:spChg chg="mod ord">
          <ac:chgData name="Monk, Anne A" userId="bcb50a79-abd5-46a5-9ac3-dc13c8ffaac9" providerId="ADAL" clId="{92DBAE08-15BC-44FB-A83E-3CC6D4A37146}" dt="2025-08-15T20:59:59.723" v="75" actId="13244"/>
          <ac:spMkLst>
            <pc:docMk/>
            <pc:sldMk cId="0" sldId="257"/>
            <ac:spMk id="114" creationId="{00000000-0000-0000-0000-000000000000}"/>
          </ac:spMkLst>
        </pc:spChg>
      </pc:sldChg>
      <pc:sldChg chg="delSp modSp mod">
        <pc:chgData name="Monk, Anne A" userId="bcb50a79-abd5-46a5-9ac3-dc13c8ffaac9" providerId="ADAL" clId="{92DBAE08-15BC-44FB-A83E-3CC6D4A37146}" dt="2025-08-15T20:58:15.672" v="27" actId="962"/>
        <pc:sldMkLst>
          <pc:docMk/>
          <pc:sldMk cId="0" sldId="258"/>
        </pc:sldMkLst>
        <pc:spChg chg="mod">
          <ac:chgData name="Monk, Anne A" userId="bcb50a79-abd5-46a5-9ac3-dc13c8ffaac9" providerId="ADAL" clId="{92DBAE08-15BC-44FB-A83E-3CC6D4A37146}" dt="2025-08-15T20:55:15.861" v="3" actId="20577"/>
          <ac:spMkLst>
            <pc:docMk/>
            <pc:sldMk cId="0" sldId="258"/>
            <ac:spMk id="119" creationId="{00000000-0000-0000-0000-000000000000}"/>
          </ac:spMkLst>
        </pc:spChg>
        <pc:spChg chg="del mod">
          <ac:chgData name="Monk, Anne A" userId="bcb50a79-abd5-46a5-9ac3-dc13c8ffaac9" providerId="ADAL" clId="{92DBAE08-15BC-44FB-A83E-3CC6D4A37146}" dt="2025-08-15T20:56:45.893" v="19" actId="478"/>
          <ac:spMkLst>
            <pc:docMk/>
            <pc:sldMk cId="0" sldId="258"/>
            <ac:spMk id="120" creationId="{00000000-0000-0000-0000-000000000000}"/>
          </ac:spMkLst>
        </pc:spChg>
        <pc:spChg chg="mod">
          <ac:chgData name="Monk, Anne A" userId="bcb50a79-abd5-46a5-9ac3-dc13c8ffaac9" providerId="ADAL" clId="{92DBAE08-15BC-44FB-A83E-3CC6D4A37146}" dt="2025-08-15T20:58:11.633" v="23" actId="962"/>
          <ac:spMkLst>
            <pc:docMk/>
            <pc:sldMk cId="0" sldId="258"/>
            <ac:spMk id="122" creationId="{00000000-0000-0000-0000-000000000000}"/>
          </ac:spMkLst>
        </pc:spChg>
        <pc:spChg chg="mod">
          <ac:chgData name="Monk, Anne A" userId="bcb50a79-abd5-46a5-9ac3-dc13c8ffaac9" providerId="ADAL" clId="{92DBAE08-15BC-44FB-A83E-3CC6D4A37146}" dt="2025-08-15T20:58:12.169" v="24" actId="962"/>
          <ac:spMkLst>
            <pc:docMk/>
            <pc:sldMk cId="0" sldId="258"/>
            <ac:spMk id="123" creationId="{00000000-0000-0000-0000-000000000000}"/>
          </ac:spMkLst>
        </pc:spChg>
        <pc:spChg chg="mod">
          <ac:chgData name="Monk, Anne A" userId="bcb50a79-abd5-46a5-9ac3-dc13c8ffaac9" providerId="ADAL" clId="{92DBAE08-15BC-44FB-A83E-3CC6D4A37146}" dt="2025-08-15T20:58:10.664" v="22" actId="962"/>
          <ac:spMkLst>
            <pc:docMk/>
            <pc:sldMk cId="0" sldId="258"/>
            <ac:spMk id="124" creationId="{00000000-0000-0000-0000-000000000000}"/>
          </ac:spMkLst>
        </pc:spChg>
        <pc:spChg chg="mod">
          <ac:chgData name="Monk, Anne A" userId="bcb50a79-abd5-46a5-9ac3-dc13c8ffaac9" providerId="ADAL" clId="{92DBAE08-15BC-44FB-A83E-3CC6D4A37146}" dt="2025-08-15T20:58:13.915" v="25" actId="962"/>
          <ac:spMkLst>
            <pc:docMk/>
            <pc:sldMk cId="0" sldId="258"/>
            <ac:spMk id="125" creationId="{00000000-0000-0000-0000-000000000000}"/>
          </ac:spMkLst>
        </pc:spChg>
        <pc:spChg chg="mod">
          <ac:chgData name="Monk, Anne A" userId="bcb50a79-abd5-46a5-9ac3-dc13c8ffaac9" providerId="ADAL" clId="{92DBAE08-15BC-44FB-A83E-3CC6D4A37146}" dt="2025-08-15T20:58:14.435" v="26" actId="962"/>
          <ac:spMkLst>
            <pc:docMk/>
            <pc:sldMk cId="0" sldId="258"/>
            <ac:spMk id="126" creationId="{00000000-0000-0000-0000-000000000000}"/>
          </ac:spMkLst>
        </pc:spChg>
        <pc:spChg chg="mod">
          <ac:chgData name="Monk, Anne A" userId="bcb50a79-abd5-46a5-9ac3-dc13c8ffaac9" providerId="ADAL" clId="{92DBAE08-15BC-44FB-A83E-3CC6D4A37146}" dt="2025-08-15T20:58:15.672" v="27" actId="962"/>
          <ac:spMkLst>
            <pc:docMk/>
            <pc:sldMk cId="0" sldId="258"/>
            <ac:spMk id="127" creationId="{00000000-0000-0000-0000-000000000000}"/>
          </ac:spMkLst>
        </pc:spChg>
        <pc:cxnChg chg="mod">
          <ac:chgData name="Monk, Anne A" userId="bcb50a79-abd5-46a5-9ac3-dc13c8ffaac9" providerId="ADAL" clId="{92DBAE08-15BC-44FB-A83E-3CC6D4A37146}" dt="2025-08-15T20:56:52.090" v="20" actId="962"/>
          <ac:cxnSpMkLst>
            <pc:docMk/>
            <pc:sldMk cId="0" sldId="258"/>
            <ac:cxnSpMk id="128" creationId="{00000000-0000-0000-0000-000000000000}"/>
          </ac:cxnSpMkLst>
        </pc:cxnChg>
        <pc:cxnChg chg="mod">
          <ac:chgData name="Monk, Anne A" userId="bcb50a79-abd5-46a5-9ac3-dc13c8ffaac9" providerId="ADAL" clId="{92DBAE08-15BC-44FB-A83E-3CC6D4A37146}" dt="2025-08-15T20:56:59.962" v="21" actId="962"/>
          <ac:cxnSpMkLst>
            <pc:docMk/>
            <pc:sldMk cId="0" sldId="258"/>
            <ac:cxnSpMk id="129"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1f28db3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1f28db3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b6ec9b267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b6ec9b267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28fdf6d4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28fdf6d4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Brainstorm</a:t>
            </a:r>
            <a:endParaRPr sz="5200">
              <a:solidFill>
                <a:schemeClr val="accent5"/>
              </a:solidFill>
            </a:endParaRPr>
          </a:p>
        </p:txBody>
      </p:sp>
      <p:sp>
        <p:nvSpPr>
          <p:cNvPr id="101" name="Google Shape;101;p23"/>
          <p:cNvSpPr txBox="1"/>
          <p:nvPr/>
        </p:nvSpPr>
        <p:spPr>
          <a:xfrm>
            <a:off x="562275" y="1098125"/>
            <a:ext cx="7964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chemeClr val="lt1"/>
                </a:solidFill>
                <a:latin typeface="Nunito"/>
                <a:ea typeface="Nunito"/>
                <a:cs typeface="Nunito"/>
                <a:sym typeface="Nunito"/>
              </a:rPr>
              <a:t>What parts of the boiler room experience do we want to include in our diary entry? </a:t>
            </a:r>
            <a:endParaRPr sz="1800">
              <a:solidFill>
                <a:schemeClr val="lt1"/>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Hard and hot</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Smelled nasty because there was a lot of fire burning</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Very bright and dark</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Tiring</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The heat could exhaust you</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You could probably have been in there for many hours</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endParaRPr sz="1800">
              <a:solidFill>
                <a:schemeClr val="lt1"/>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Shared Writing</a:t>
            </a:r>
            <a:endParaRPr sz="5200">
              <a:solidFill>
                <a:schemeClr val="accent5"/>
              </a:solidFill>
            </a:endParaRPr>
          </a:p>
        </p:txBody>
      </p:sp>
      <p:sp>
        <p:nvSpPr>
          <p:cNvPr id="108" name="Google Shape;108;p24"/>
          <p:cNvSpPr txBox="1"/>
          <p:nvPr/>
        </p:nvSpPr>
        <p:spPr>
          <a:xfrm>
            <a:off x="562275" y="1098125"/>
            <a:ext cx="7964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dirty="0">
                <a:solidFill>
                  <a:schemeClr val="lt1"/>
                </a:solidFill>
                <a:latin typeface="Nunito"/>
                <a:ea typeface="Nunito"/>
                <a:cs typeface="Nunito"/>
                <a:sym typeface="Nunito"/>
              </a:rPr>
              <a:t>Dear Diary,</a:t>
            </a:r>
            <a:endParaRPr sz="1800" dirty="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dirty="0">
                <a:solidFill>
                  <a:schemeClr val="lt1"/>
                </a:solidFill>
                <a:latin typeface="Nunito"/>
                <a:ea typeface="Nunito"/>
                <a:cs typeface="Nunito"/>
                <a:sym typeface="Nunito"/>
              </a:rPr>
              <a:t>Today, I worked in the boiler room. It was very hot and hard. It smelled nasty. It smelled nasty because of the oil. We had to clean the pipes very often. If we did not clean the pipes, it would clog and cause an explosion that would destroy the boat. It was so bright down there, I could barely see. When the power goes out, it’s so dark that we can’t see a thing. The ship was very rocky, so it was very challenging to do our job or even sleep. </a:t>
            </a:r>
            <a:endParaRPr sz="1800" dirty="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US" sz="1800" dirty="0">
                <a:solidFill>
                  <a:schemeClr val="lt1"/>
                </a:solidFill>
                <a:latin typeface="Nunito"/>
                <a:ea typeface="Nunito"/>
                <a:cs typeface="Nunito"/>
                <a:sym typeface="Nunito"/>
              </a:rPr>
              <a:t>Use the following reminders: </a:t>
            </a:r>
            <a:endParaRPr sz="1800" dirty="0">
              <a:solidFill>
                <a:schemeClr val="lt1"/>
              </a:solidFill>
              <a:latin typeface="Nunito"/>
              <a:ea typeface="Nunito"/>
              <a:cs typeface="Nunito"/>
              <a:sym typeface="Nunito"/>
            </a:endParaRPr>
          </a:p>
          <a:p>
            <a:pPr marL="0" lvl="0" indent="0" algn="ctr" rtl="0">
              <a:lnSpc>
                <a:spcPct val="115000"/>
              </a:lnSpc>
              <a:spcBef>
                <a:spcPts val="800"/>
              </a:spcBef>
              <a:spcAft>
                <a:spcPts val="800"/>
              </a:spcAft>
              <a:buNone/>
            </a:pPr>
            <a:endParaRPr sz="1800" dirty="0">
              <a:solidFill>
                <a:srgbClr val="FFFFFF"/>
              </a:solidFill>
              <a:latin typeface="Nunito"/>
              <a:ea typeface="Nunito"/>
              <a:cs typeface="Nunito"/>
              <a:sym typeface="Nunito"/>
            </a:endParaRPr>
          </a:p>
        </p:txBody>
      </p:sp>
      <p:sp>
        <p:nvSpPr>
          <p:cNvPr id="109" name="Google Shape;109;p24"/>
          <p:cNvSpPr txBox="1"/>
          <p:nvPr/>
        </p:nvSpPr>
        <p:spPr>
          <a:xfrm>
            <a:off x="562275" y="3862125"/>
            <a:ext cx="19662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lt1"/>
                </a:solidFill>
                <a:latin typeface="Nunito"/>
                <a:ea typeface="Nunito"/>
                <a:cs typeface="Nunito"/>
                <a:sym typeface="Nunito"/>
              </a:rPr>
              <a:t>Think about the date!</a:t>
            </a:r>
            <a:endParaRPr dirty="0">
              <a:solidFill>
                <a:schemeClr val="lt1"/>
              </a:solidFill>
              <a:latin typeface="Nunito"/>
              <a:ea typeface="Nunito"/>
              <a:cs typeface="Nunito"/>
              <a:sym typeface="Nunito"/>
            </a:endParaRPr>
          </a:p>
        </p:txBody>
      </p:sp>
      <p:sp>
        <p:nvSpPr>
          <p:cNvPr id="110" name="Google Shape;110;p24"/>
          <p:cNvSpPr txBox="1"/>
          <p:nvPr/>
        </p:nvSpPr>
        <p:spPr>
          <a:xfrm>
            <a:off x="562275" y="4375625"/>
            <a:ext cx="14436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Show, not tell</a:t>
            </a:r>
            <a:endParaRPr>
              <a:solidFill>
                <a:schemeClr val="lt1"/>
              </a:solidFill>
              <a:latin typeface="Nunito"/>
              <a:ea typeface="Nunito"/>
              <a:cs typeface="Nunito"/>
              <a:sym typeface="Nunito"/>
            </a:endParaRPr>
          </a:p>
        </p:txBody>
      </p:sp>
      <p:sp>
        <p:nvSpPr>
          <p:cNvPr id="111" name="Google Shape;111;p24"/>
          <p:cNvSpPr txBox="1"/>
          <p:nvPr/>
        </p:nvSpPr>
        <p:spPr>
          <a:xfrm>
            <a:off x="2674877" y="3862125"/>
            <a:ext cx="19080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lt1"/>
                </a:solidFill>
                <a:latin typeface="Nunito"/>
                <a:ea typeface="Nunito"/>
                <a:cs typeface="Nunito"/>
                <a:sym typeface="Nunito"/>
              </a:rPr>
              <a:t>Sensory language</a:t>
            </a:r>
            <a:endParaRPr dirty="0">
              <a:solidFill>
                <a:schemeClr val="lt1"/>
              </a:solidFill>
              <a:latin typeface="Nunito"/>
              <a:ea typeface="Nunito"/>
              <a:cs typeface="Nunito"/>
              <a:sym typeface="Nunito"/>
            </a:endParaRPr>
          </a:p>
        </p:txBody>
      </p:sp>
      <p:sp>
        <p:nvSpPr>
          <p:cNvPr id="114" name="Google Shape;114;p24"/>
          <p:cNvSpPr txBox="1"/>
          <p:nvPr/>
        </p:nvSpPr>
        <p:spPr>
          <a:xfrm>
            <a:off x="2135777" y="4375543"/>
            <a:ext cx="19080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Historical Fact</a:t>
            </a:r>
            <a:endParaRPr>
              <a:solidFill>
                <a:schemeClr val="lt1"/>
              </a:solidFill>
              <a:latin typeface="Nunito"/>
              <a:ea typeface="Nunito"/>
              <a:cs typeface="Nunito"/>
              <a:sym typeface="Nunito"/>
            </a:endParaRPr>
          </a:p>
        </p:txBody>
      </p:sp>
      <p:sp>
        <p:nvSpPr>
          <p:cNvPr id="112" name="Google Shape;112;p24"/>
          <p:cNvSpPr txBox="1"/>
          <p:nvPr/>
        </p:nvSpPr>
        <p:spPr>
          <a:xfrm>
            <a:off x="4729279" y="3862125"/>
            <a:ext cx="13524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Dialogue</a:t>
            </a:r>
            <a:endParaRPr>
              <a:solidFill>
                <a:schemeClr val="lt1"/>
              </a:solidFill>
              <a:latin typeface="Nunito"/>
              <a:ea typeface="Nunito"/>
              <a:cs typeface="Nunito"/>
              <a:sym typeface="Nunito"/>
            </a:endParaRPr>
          </a:p>
        </p:txBody>
      </p:sp>
      <p:sp>
        <p:nvSpPr>
          <p:cNvPr id="113" name="Google Shape;113;p24"/>
          <p:cNvSpPr txBox="1"/>
          <p:nvPr/>
        </p:nvSpPr>
        <p:spPr>
          <a:xfrm>
            <a:off x="4173679" y="4375543"/>
            <a:ext cx="19080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lt1"/>
                </a:solidFill>
                <a:latin typeface="Nunito"/>
                <a:ea typeface="Nunito"/>
                <a:cs typeface="Nunito"/>
                <a:sym typeface="Nunito"/>
              </a:rPr>
              <a:t>Figurative Language</a:t>
            </a:r>
            <a:endParaRPr dirty="0">
              <a:solidFill>
                <a:schemeClr val="lt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Shared Writing  #2</a:t>
            </a:r>
            <a:endParaRPr sz="5200" dirty="0">
              <a:solidFill>
                <a:schemeClr val="accent5"/>
              </a:solidFill>
            </a:endParaRPr>
          </a:p>
        </p:txBody>
      </p:sp>
      <p:sp>
        <p:nvSpPr>
          <p:cNvPr id="121" name="Google Shape;121;p25"/>
          <p:cNvSpPr txBox="1"/>
          <p:nvPr/>
        </p:nvSpPr>
        <p:spPr>
          <a:xfrm>
            <a:off x="562275" y="1098125"/>
            <a:ext cx="7964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r" rtl="0">
              <a:lnSpc>
                <a:spcPct val="115000"/>
              </a:lnSpc>
              <a:spcBef>
                <a:spcPts val="0"/>
              </a:spcBef>
              <a:spcAft>
                <a:spcPts val="0"/>
              </a:spcAft>
              <a:buNone/>
            </a:pPr>
            <a:r>
              <a:rPr lang="en" sz="1800">
                <a:solidFill>
                  <a:schemeClr val="lt1"/>
                </a:solidFill>
                <a:latin typeface="Nunito"/>
                <a:ea typeface="Nunito"/>
                <a:cs typeface="Nunito"/>
                <a:sym typeface="Nunito"/>
              </a:rPr>
              <a:t>January 26, 1920</a:t>
            </a:r>
            <a:endParaRPr sz="180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Dear Diary,</a:t>
            </a:r>
            <a:endParaRPr sz="180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Today was another day in the boiler room. I worked there for several hours today. It was dark as night down there. The only light was from the fires that I kept aflame. It was so hot in that room that sweat beaded on my forehead, my neck, and my back. I couldn’t help but wish for a breath of fresh, cold air from the deck. As hot as it was, though, I had to make sure that I was doing my job, or else the pipes might clog up and a fire could start. Once in a while, a shipmate might call down bellow and holler, “You okay?”. I didn’t want to admit that I hated it in the boiler room, so I always cheerily replied, “Doing mighty fine!”. If only they knew my disdain for the job! </a:t>
            </a:r>
            <a:endParaRPr sz="1800">
              <a:solidFill>
                <a:schemeClr val="lt1"/>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22" name="Google Shape;122;p25">
            <a:extLst>
              <a:ext uri="{C183D7F6-B498-43B3-948B-1728B52AA6E4}">
                <adec:decorative xmlns:adec="http://schemas.microsoft.com/office/drawing/2017/decorative" val="1"/>
              </a:ext>
            </a:extLst>
          </p:cNvPr>
          <p:cNvSpPr txBox="1"/>
          <p:nvPr/>
        </p:nvSpPr>
        <p:spPr>
          <a:xfrm>
            <a:off x="7693475" y="697925"/>
            <a:ext cx="19662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Think about the date!</a:t>
            </a:r>
            <a:endParaRPr>
              <a:solidFill>
                <a:schemeClr val="lt1"/>
              </a:solidFill>
              <a:latin typeface="Nunito"/>
              <a:ea typeface="Nunito"/>
              <a:cs typeface="Nunito"/>
              <a:sym typeface="Nunito"/>
            </a:endParaRPr>
          </a:p>
        </p:txBody>
      </p:sp>
      <p:sp>
        <p:nvSpPr>
          <p:cNvPr id="123" name="Google Shape;123;p25">
            <a:extLst>
              <a:ext uri="{C183D7F6-B498-43B3-948B-1728B52AA6E4}">
                <adec:decorative xmlns:adec="http://schemas.microsoft.com/office/drawing/2017/decorative" val="1"/>
              </a:ext>
            </a:extLst>
          </p:cNvPr>
          <p:cNvSpPr txBox="1"/>
          <p:nvPr/>
        </p:nvSpPr>
        <p:spPr>
          <a:xfrm>
            <a:off x="8526375" y="2093100"/>
            <a:ext cx="14436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Show, not tell</a:t>
            </a:r>
            <a:endParaRPr>
              <a:solidFill>
                <a:schemeClr val="lt1"/>
              </a:solidFill>
              <a:latin typeface="Nunito"/>
              <a:ea typeface="Nunito"/>
              <a:cs typeface="Nunito"/>
              <a:sym typeface="Nunito"/>
            </a:endParaRPr>
          </a:p>
        </p:txBody>
      </p:sp>
      <p:sp>
        <p:nvSpPr>
          <p:cNvPr id="124" name="Google Shape;124;p25">
            <a:extLst>
              <a:ext uri="{C183D7F6-B498-43B3-948B-1728B52AA6E4}">
                <adec:decorative xmlns:adec="http://schemas.microsoft.com/office/drawing/2017/decorative" val="1"/>
              </a:ext>
            </a:extLst>
          </p:cNvPr>
          <p:cNvSpPr txBox="1"/>
          <p:nvPr/>
        </p:nvSpPr>
        <p:spPr>
          <a:xfrm>
            <a:off x="8363450" y="2868425"/>
            <a:ext cx="19080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Sensory language</a:t>
            </a:r>
            <a:endParaRPr>
              <a:solidFill>
                <a:schemeClr val="lt1"/>
              </a:solidFill>
              <a:latin typeface="Nunito"/>
              <a:ea typeface="Nunito"/>
              <a:cs typeface="Nunito"/>
              <a:sym typeface="Nunito"/>
            </a:endParaRPr>
          </a:p>
        </p:txBody>
      </p:sp>
      <p:sp>
        <p:nvSpPr>
          <p:cNvPr id="125" name="Google Shape;125;p25">
            <a:extLst>
              <a:ext uri="{C183D7F6-B498-43B3-948B-1728B52AA6E4}">
                <adec:decorative xmlns:adec="http://schemas.microsoft.com/office/drawing/2017/decorative" val="1"/>
              </a:ext>
            </a:extLst>
          </p:cNvPr>
          <p:cNvSpPr txBox="1"/>
          <p:nvPr/>
        </p:nvSpPr>
        <p:spPr>
          <a:xfrm>
            <a:off x="6209950" y="4575725"/>
            <a:ext cx="13524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Dialogue</a:t>
            </a:r>
            <a:endParaRPr>
              <a:solidFill>
                <a:schemeClr val="lt1"/>
              </a:solidFill>
              <a:latin typeface="Nunito"/>
              <a:ea typeface="Nunito"/>
              <a:cs typeface="Nunito"/>
              <a:sym typeface="Nunito"/>
            </a:endParaRPr>
          </a:p>
        </p:txBody>
      </p:sp>
      <p:sp>
        <p:nvSpPr>
          <p:cNvPr id="126" name="Google Shape;126;p25">
            <a:extLst>
              <a:ext uri="{C183D7F6-B498-43B3-948B-1728B52AA6E4}">
                <adec:decorative xmlns:adec="http://schemas.microsoft.com/office/drawing/2017/decorative" val="1"/>
              </a:ext>
            </a:extLst>
          </p:cNvPr>
          <p:cNvSpPr txBox="1"/>
          <p:nvPr/>
        </p:nvSpPr>
        <p:spPr>
          <a:xfrm>
            <a:off x="1927100" y="1409925"/>
            <a:ext cx="19080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Figurative Language</a:t>
            </a:r>
            <a:endParaRPr>
              <a:solidFill>
                <a:schemeClr val="lt1"/>
              </a:solidFill>
              <a:latin typeface="Nunito"/>
              <a:ea typeface="Nunito"/>
              <a:cs typeface="Nunito"/>
              <a:sym typeface="Nunito"/>
            </a:endParaRPr>
          </a:p>
        </p:txBody>
      </p:sp>
      <p:sp>
        <p:nvSpPr>
          <p:cNvPr id="127" name="Google Shape;127;p25">
            <a:extLst>
              <a:ext uri="{C183D7F6-B498-43B3-948B-1728B52AA6E4}">
                <adec:decorative xmlns:adec="http://schemas.microsoft.com/office/drawing/2017/decorative" val="1"/>
              </a:ext>
            </a:extLst>
          </p:cNvPr>
          <p:cNvSpPr txBox="1"/>
          <p:nvPr/>
        </p:nvSpPr>
        <p:spPr>
          <a:xfrm>
            <a:off x="-1345725" y="3479850"/>
            <a:ext cx="1908000" cy="400200"/>
          </a:xfrm>
          <a:prstGeom prst="rect">
            <a:avLst/>
          </a:pr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Historical Fact</a:t>
            </a:r>
            <a:endParaRPr>
              <a:solidFill>
                <a:schemeClr val="lt1"/>
              </a:solidFill>
              <a:latin typeface="Nunito"/>
              <a:ea typeface="Nunito"/>
              <a:cs typeface="Nunito"/>
              <a:sym typeface="Nunito"/>
            </a:endParaRPr>
          </a:p>
        </p:txBody>
      </p:sp>
      <p:cxnSp>
        <p:nvCxnSpPr>
          <p:cNvPr id="128" name="Google Shape;128;p25">
            <a:extLst>
              <a:ext uri="{C183D7F6-B498-43B3-948B-1728B52AA6E4}">
                <adec:decorative xmlns:adec="http://schemas.microsoft.com/office/drawing/2017/decorative" val="1"/>
              </a:ext>
            </a:extLst>
          </p:cNvPr>
          <p:cNvCxnSpPr>
            <a:stCxn id="126" idx="2"/>
          </p:cNvCxnSpPr>
          <p:nvPr/>
        </p:nvCxnSpPr>
        <p:spPr>
          <a:xfrm flipH="1">
            <a:off x="2465900" y="1810125"/>
            <a:ext cx="415200" cy="4938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25">
            <a:extLst>
              <a:ext uri="{C183D7F6-B498-43B3-948B-1728B52AA6E4}">
                <adec:decorative xmlns:adec="http://schemas.microsoft.com/office/drawing/2017/decorative" val="1"/>
              </a:ext>
            </a:extLst>
          </p:cNvPr>
          <p:cNvCxnSpPr>
            <a:stCxn id="125" idx="0"/>
          </p:cNvCxnSpPr>
          <p:nvPr/>
        </p:nvCxnSpPr>
        <p:spPr>
          <a:xfrm rot="10800000" flipH="1">
            <a:off x="6886150" y="4401425"/>
            <a:ext cx="802200" cy="1743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Words>
  <Application>Microsoft Office PowerPoint</Application>
  <PresentationFormat>On-screen Show (16:9)</PresentationFormat>
  <Paragraphs>30</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Fredoka One</vt:lpstr>
      <vt:lpstr>Nunito</vt:lpstr>
      <vt:lpstr>Arial</vt:lpstr>
      <vt:lpstr>Simple Light</vt:lpstr>
      <vt:lpstr>Sandys template</vt:lpstr>
      <vt:lpstr>Brainstorm</vt:lpstr>
      <vt:lpstr>Shared Writing</vt:lpstr>
      <vt:lpstr>Shared Writing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2025-08-15T21:00:04Z</dcterms:modified>
</cp:coreProperties>
</file>